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8" r:id="rId27"/>
    <p:sldId id="369" r:id="rId28"/>
    <p:sldId id="367" r:id="rId29"/>
    <p:sldId id="329" r:id="rId30"/>
    <p:sldId id="364" r:id="rId31"/>
    <p:sldId id="330" r:id="rId32"/>
    <p:sldId id="358" r:id="rId33"/>
    <p:sldId id="361" r:id="rId34"/>
    <p:sldId id="339" r:id="rId35"/>
    <p:sldId id="340" r:id="rId36"/>
    <p:sldId id="331" r:id="rId37"/>
    <p:sldId id="334" r:id="rId38"/>
    <p:sldId id="338" r:id="rId39"/>
    <p:sldId id="343" r:id="rId40"/>
    <p:sldId id="344" r:id="rId41"/>
    <p:sldId id="351" r:id="rId42"/>
    <p:sldId id="354" r:id="rId43"/>
    <p:sldId id="357" r:id="rId44"/>
    <p:sldId id="360" r:id="rId45"/>
    <p:sldId id="359" r:id="rId46"/>
    <p:sldId id="352" r:id="rId47"/>
    <p:sldId id="353" r:id="rId48"/>
    <p:sldId id="336" r:id="rId49"/>
    <p:sldId id="337" r:id="rId50"/>
    <p:sldId id="317" r:id="rId51"/>
    <p:sldId id="318" r:id="rId52"/>
    <p:sldId id="311" r:id="rId53"/>
    <p:sldId id="309" r:id="rId54"/>
    <p:sldId id="310" r:id="rId55"/>
    <p:sldId id="308" r:id="rId56"/>
    <p:sldId id="307" r:id="rId57"/>
    <p:sldId id="299" r:id="rId58"/>
    <p:sldId id="306" r:id="rId59"/>
    <p:sldId id="300" r:id="rId60"/>
    <p:sldId id="305" r:id="rId61"/>
    <p:sldId id="301" r:id="rId62"/>
    <p:sldId id="285" r:id="rId63"/>
    <p:sldId id="287" r:id="rId64"/>
    <p:sldId id="294" r:id="rId65"/>
    <p:sldId id="289" r:id="rId66"/>
    <p:sldId id="293" r:id="rId67"/>
    <p:sldId id="295" r:id="rId68"/>
    <p:sldId id="298" r:id="rId69"/>
    <p:sldId id="292" r:id="rId70"/>
    <p:sldId id="291" r:id="rId71"/>
    <p:sldId id="314" r:id="rId72"/>
    <p:sldId id="304" r:id="rId73"/>
    <p:sldId id="283" r:id="rId74"/>
    <p:sldId id="284" r:id="rId75"/>
    <p:sldId id="288" r:id="rId76"/>
    <p:sldId id="276" r:id="rId77"/>
    <p:sldId id="279" r:id="rId78"/>
    <p:sldId id="278" r:id="rId79"/>
    <p:sldId id="280" r:id="rId80"/>
    <p:sldId id="282" r:id="rId81"/>
    <p:sldId id="268" r:id="rId82"/>
    <p:sldId id="267" r:id="rId83"/>
    <p:sldId id="266" r:id="rId84"/>
    <p:sldId id="265" r:id="rId85"/>
    <p:sldId id="258" r:id="rId86"/>
    <p:sldId id="263" r:id="rId87"/>
    <p:sldId id="26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31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05.png"/><Relationship Id="rId4" Type="http://schemas.openxmlformats.org/officeDocument/2006/relationships/image" Target="../media/image20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11" Type="http://schemas.openxmlformats.org/officeDocument/2006/relationships/image" Target="../media/image213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26" Type="http://schemas.openxmlformats.org/officeDocument/2006/relationships/image" Target="../media/image241.png"/><Relationship Id="rId39" Type="http://schemas.openxmlformats.org/officeDocument/2006/relationships/image" Target="../media/image292.png"/><Relationship Id="rId21" Type="http://schemas.openxmlformats.org/officeDocument/2006/relationships/image" Target="../media/image275.png"/><Relationship Id="rId34" Type="http://schemas.openxmlformats.org/officeDocument/2006/relationships/image" Target="../media/image287.png"/><Relationship Id="rId42" Type="http://schemas.openxmlformats.org/officeDocument/2006/relationships/image" Target="../media/image295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6" Type="http://schemas.openxmlformats.org/officeDocument/2006/relationships/image" Target="../media/image270.png"/><Relationship Id="rId29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32" Type="http://schemas.openxmlformats.org/officeDocument/2006/relationships/image" Target="../media/image285.png"/><Relationship Id="rId37" Type="http://schemas.openxmlformats.org/officeDocument/2006/relationships/image" Target="../media/image290.png"/><Relationship Id="rId40" Type="http://schemas.openxmlformats.org/officeDocument/2006/relationships/image" Target="../media/image293.png"/><Relationship Id="rId45" Type="http://schemas.openxmlformats.org/officeDocument/2006/relationships/image" Target="../media/image298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23" Type="http://schemas.openxmlformats.org/officeDocument/2006/relationships/image" Target="../media/image277.png"/><Relationship Id="rId28" Type="http://schemas.openxmlformats.org/officeDocument/2006/relationships/image" Target="../media/image281.png"/><Relationship Id="rId36" Type="http://schemas.openxmlformats.org/officeDocument/2006/relationships/image" Target="../media/image289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31" Type="http://schemas.openxmlformats.org/officeDocument/2006/relationships/image" Target="../media/image284.png"/><Relationship Id="rId44" Type="http://schemas.openxmlformats.org/officeDocument/2006/relationships/image" Target="../media/image297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Relationship Id="rId27" Type="http://schemas.openxmlformats.org/officeDocument/2006/relationships/image" Target="../media/image280.png"/><Relationship Id="rId30" Type="http://schemas.openxmlformats.org/officeDocument/2006/relationships/image" Target="../media/image283.png"/><Relationship Id="rId35" Type="http://schemas.openxmlformats.org/officeDocument/2006/relationships/image" Target="../media/image288.png"/><Relationship Id="rId43" Type="http://schemas.openxmlformats.org/officeDocument/2006/relationships/image" Target="../media/image296.png"/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9.png"/><Relationship Id="rId33" Type="http://schemas.openxmlformats.org/officeDocument/2006/relationships/image" Target="../media/image286.png"/><Relationship Id="rId38" Type="http://schemas.openxmlformats.org/officeDocument/2006/relationships/image" Target="../media/image291.png"/><Relationship Id="rId46" Type="http://schemas.openxmlformats.org/officeDocument/2006/relationships/image" Target="../media/image299.png"/><Relationship Id="rId20" Type="http://schemas.openxmlformats.org/officeDocument/2006/relationships/image" Target="../media/image274.png"/><Relationship Id="rId41" Type="http://schemas.openxmlformats.org/officeDocument/2006/relationships/image" Target="../media/image2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" Type="http://schemas.openxmlformats.org/officeDocument/2006/relationships/image" Target="../media/image300.png"/><Relationship Id="rId16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3" Type="http://schemas.openxmlformats.org/officeDocument/2006/relationships/image" Target="../media/image241.png"/><Relationship Id="rId21" Type="http://schemas.openxmlformats.org/officeDocument/2006/relationships/image" Target="../media/image332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" Type="http://schemas.openxmlformats.org/officeDocument/2006/relationships/image" Target="../media/image279.png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281.png"/><Relationship Id="rId15" Type="http://schemas.openxmlformats.org/officeDocument/2006/relationships/image" Target="../media/image326.png"/><Relationship Id="rId10" Type="http://schemas.openxmlformats.org/officeDocument/2006/relationships/image" Target="../media/image321.png"/><Relationship Id="rId19" Type="http://schemas.openxmlformats.org/officeDocument/2006/relationships/image" Target="../media/image330.png"/><Relationship Id="rId4" Type="http://schemas.openxmlformats.org/officeDocument/2006/relationships/image" Target="../media/image280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2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2" Type="http://schemas.openxmlformats.org/officeDocument/2006/relationships/image" Target="../media/image333.png"/><Relationship Id="rId16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11" Type="http://schemas.openxmlformats.org/officeDocument/2006/relationships/image" Target="../media/image281.png"/><Relationship Id="rId5" Type="http://schemas.openxmlformats.org/officeDocument/2006/relationships/image" Target="../media/image336.png"/><Relationship Id="rId15" Type="http://schemas.openxmlformats.org/officeDocument/2006/relationships/image" Target="../media/image344.png"/><Relationship Id="rId10" Type="http://schemas.openxmlformats.org/officeDocument/2006/relationships/image" Target="../media/image280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Relationship Id="rId14" Type="http://schemas.openxmlformats.org/officeDocument/2006/relationships/image" Target="../media/image34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48.png"/><Relationship Id="rId7" Type="http://schemas.openxmlformats.org/officeDocument/2006/relationships/image" Target="../media/image351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26" Type="http://schemas.openxmlformats.org/officeDocument/2006/relationships/image" Target="../media/image376.png"/><Relationship Id="rId39" Type="http://schemas.openxmlformats.org/officeDocument/2006/relationships/image" Target="../media/image343.png"/><Relationship Id="rId21" Type="http://schemas.openxmlformats.org/officeDocument/2006/relationships/image" Target="../media/image371.png"/><Relationship Id="rId34" Type="http://schemas.openxmlformats.org/officeDocument/2006/relationships/image" Target="../media/image384.png"/><Relationship Id="rId42" Type="http://schemas.openxmlformats.org/officeDocument/2006/relationships/image" Target="../media/image391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29" Type="http://schemas.openxmlformats.org/officeDocument/2006/relationships/image" Target="../media/image379.png"/><Relationship Id="rId41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24" Type="http://schemas.openxmlformats.org/officeDocument/2006/relationships/image" Target="../media/image374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40" Type="http://schemas.openxmlformats.org/officeDocument/2006/relationships/image" Target="../media/image389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31" Type="http://schemas.openxmlformats.org/officeDocument/2006/relationships/image" Target="../media/image381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Relationship Id="rId27" Type="http://schemas.openxmlformats.org/officeDocument/2006/relationships/image" Target="../media/image377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5" Type="http://schemas.openxmlformats.org/officeDocument/2006/relationships/image" Target="../media/image375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6.png"/><Relationship Id="rId5" Type="http://schemas.openxmlformats.org/officeDocument/2006/relationships/image" Target="../media/image344.png"/><Relationship Id="rId4" Type="http://schemas.openxmlformats.org/officeDocument/2006/relationships/image" Target="../media/image345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5.png"/><Relationship Id="rId18" Type="http://schemas.openxmlformats.org/officeDocument/2006/relationships/image" Target="../media/image409.png"/><Relationship Id="rId26" Type="http://schemas.openxmlformats.org/officeDocument/2006/relationships/image" Target="../media/image345.png"/><Relationship Id="rId39" Type="http://schemas.openxmlformats.org/officeDocument/2006/relationships/image" Target="../media/image428.png"/><Relationship Id="rId21" Type="http://schemas.openxmlformats.org/officeDocument/2006/relationships/image" Target="../media/image412.png"/><Relationship Id="rId34" Type="http://schemas.openxmlformats.org/officeDocument/2006/relationships/image" Target="../media/image424.png"/><Relationship Id="rId7" Type="http://schemas.openxmlformats.org/officeDocument/2006/relationships/image" Target="../media/image399.png"/><Relationship Id="rId2" Type="http://schemas.openxmlformats.org/officeDocument/2006/relationships/image" Target="../media/image394.png"/><Relationship Id="rId16" Type="http://schemas.openxmlformats.org/officeDocument/2006/relationships/image" Target="../media/image407.png"/><Relationship Id="rId20" Type="http://schemas.openxmlformats.org/officeDocument/2006/relationships/image" Target="../media/image411.png"/><Relationship Id="rId29" Type="http://schemas.openxmlformats.org/officeDocument/2006/relationships/image" Target="../media/image419.png"/><Relationship Id="rId41" Type="http://schemas.openxmlformats.org/officeDocument/2006/relationships/image" Target="../media/image4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24" Type="http://schemas.openxmlformats.org/officeDocument/2006/relationships/image" Target="../media/image415.png"/><Relationship Id="rId32" Type="http://schemas.openxmlformats.org/officeDocument/2006/relationships/image" Target="../media/image422.png"/><Relationship Id="rId37" Type="http://schemas.openxmlformats.org/officeDocument/2006/relationships/image" Target="../media/image346.png"/><Relationship Id="rId40" Type="http://schemas.openxmlformats.org/officeDocument/2006/relationships/image" Target="../media/image429.png"/><Relationship Id="rId5" Type="http://schemas.openxmlformats.org/officeDocument/2006/relationships/image" Target="../media/image397.png"/><Relationship Id="rId15" Type="http://schemas.openxmlformats.org/officeDocument/2006/relationships/image" Target="../media/image344.png"/><Relationship Id="rId23" Type="http://schemas.openxmlformats.org/officeDocument/2006/relationships/image" Target="../media/image414.png"/><Relationship Id="rId28" Type="http://schemas.openxmlformats.org/officeDocument/2006/relationships/image" Target="../media/image418.png"/><Relationship Id="rId36" Type="http://schemas.openxmlformats.org/officeDocument/2006/relationships/image" Target="../media/image426.png"/><Relationship Id="rId10" Type="http://schemas.openxmlformats.org/officeDocument/2006/relationships/image" Target="../media/image402.png"/><Relationship Id="rId19" Type="http://schemas.openxmlformats.org/officeDocument/2006/relationships/image" Target="../media/image410.png"/><Relationship Id="rId31" Type="http://schemas.openxmlformats.org/officeDocument/2006/relationships/image" Target="../media/image421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Relationship Id="rId22" Type="http://schemas.openxmlformats.org/officeDocument/2006/relationships/image" Target="../media/image413.png"/><Relationship Id="rId27" Type="http://schemas.openxmlformats.org/officeDocument/2006/relationships/image" Target="../media/image417.png"/><Relationship Id="rId30" Type="http://schemas.openxmlformats.org/officeDocument/2006/relationships/image" Target="../media/image420.png"/><Relationship Id="rId35" Type="http://schemas.openxmlformats.org/officeDocument/2006/relationships/image" Target="../media/image425.png"/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12" Type="http://schemas.openxmlformats.org/officeDocument/2006/relationships/image" Target="../media/image404.png"/><Relationship Id="rId17" Type="http://schemas.openxmlformats.org/officeDocument/2006/relationships/image" Target="../media/image408.png"/><Relationship Id="rId25" Type="http://schemas.openxmlformats.org/officeDocument/2006/relationships/image" Target="../media/image416.png"/><Relationship Id="rId33" Type="http://schemas.openxmlformats.org/officeDocument/2006/relationships/image" Target="../media/image423.png"/><Relationship Id="rId38" Type="http://schemas.openxmlformats.org/officeDocument/2006/relationships/image" Target="../media/image4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432.png"/><Relationship Id="rId7" Type="http://schemas.openxmlformats.org/officeDocument/2006/relationships/image" Target="../media/image435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4.png"/><Relationship Id="rId5" Type="http://schemas.openxmlformats.org/officeDocument/2006/relationships/image" Target="../media/image339.png"/><Relationship Id="rId4" Type="http://schemas.openxmlformats.org/officeDocument/2006/relationships/image" Target="../media/image433.png"/><Relationship Id="rId9" Type="http://schemas.openxmlformats.org/officeDocument/2006/relationships/image" Target="../media/image3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42.png"/><Relationship Id="rId7" Type="http://schemas.openxmlformats.org/officeDocument/2006/relationships/image" Target="../media/image338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Relationship Id="rId9" Type="http://schemas.openxmlformats.org/officeDocument/2006/relationships/image" Target="../media/image4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49.png"/><Relationship Id="rId7" Type="http://schemas.openxmlformats.org/officeDocument/2006/relationships/image" Target="../media/image453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451.png"/><Relationship Id="rId10" Type="http://schemas.openxmlformats.org/officeDocument/2006/relationships/image" Target="../media/image456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247.png"/><Relationship Id="rId7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5" Type="http://schemas.openxmlformats.org/officeDocument/2006/relationships/image" Target="../media/image315.png"/><Relationship Id="rId4" Type="http://schemas.openxmlformats.org/officeDocument/2006/relationships/image" Target="../media/image2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Relationship Id="rId9" Type="http://schemas.openxmlformats.org/officeDocument/2006/relationships/image" Target="../media/image5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80.png"/><Relationship Id="rId7" Type="http://schemas.openxmlformats.org/officeDocument/2006/relationships/image" Target="../media/image483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82.png"/><Relationship Id="rId10" Type="http://schemas.openxmlformats.org/officeDocument/2006/relationships/image" Target="../media/image486.png"/><Relationship Id="rId4" Type="http://schemas.openxmlformats.org/officeDocument/2006/relationships/image" Target="../media/image481.png"/><Relationship Id="rId9" Type="http://schemas.openxmlformats.org/officeDocument/2006/relationships/image" Target="../media/image4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3202173" y="12156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6096000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-5.47911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23382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-5.48327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7A0A-2A44-6EF1-7CEE-B171A875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" y="4348716"/>
            <a:ext cx="2422734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0B29C-4A42-3791-9DD5-0695D10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0" y="1903127"/>
            <a:ext cx="2422734" cy="2387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BD0E1-DB22-5697-5B97-E8BFC185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954" y="1674931"/>
            <a:ext cx="2387600" cy="267378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6E0823-DE86-B3C3-2409-A835E547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18" y="4627386"/>
            <a:ext cx="2500575" cy="210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161AD-49C7-E92A-D3C9-C39BA48E0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694" y="1943084"/>
            <a:ext cx="2494704" cy="268430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0AE6B76-04E4-B6AB-D973-EE94FEBA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933" y="4544853"/>
            <a:ext cx="1976855" cy="231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585336" y="1193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-8.18465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8366618" y="11818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-8.18755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851" y="4422660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46" y="1735070"/>
            <a:ext cx="2229161" cy="244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EBC21-F50A-82A6-4917-A55AEBCD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69" y="1763648"/>
            <a:ext cx="2465974" cy="2335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E69418-3FF4-1DDE-FAD1-69255420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30" y="4422660"/>
            <a:ext cx="2231513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295" y="1735070"/>
            <a:ext cx="2465974" cy="263429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32E85B-F11B-F982-E9B7-5974CC7F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09" y="4422660"/>
            <a:ext cx="18927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69" y="1495747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73" y="1495747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9" y="1495747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78" y="5362253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69" y="4035580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85356</TotalTime>
  <Words>1589</Words>
  <Application>Microsoft Office PowerPoint</Application>
  <PresentationFormat>Widescreen</PresentationFormat>
  <Paragraphs>363</Paragraphs>
  <Slides>87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376</cp:revision>
  <dcterms:created xsi:type="dcterms:W3CDTF">2023-07-26T17:49:20Z</dcterms:created>
  <dcterms:modified xsi:type="dcterms:W3CDTF">2025-06-09T23:27:41Z</dcterms:modified>
</cp:coreProperties>
</file>